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70" r:id="rId6"/>
    <p:sldId id="262" r:id="rId7"/>
    <p:sldId id="259" r:id="rId8"/>
    <p:sldId id="261" r:id="rId9"/>
    <p:sldId id="265" r:id="rId10"/>
    <p:sldId id="269" r:id="rId11"/>
    <p:sldId id="267" r:id="rId12"/>
    <p:sldId id="268" r:id="rId13"/>
    <p:sldId id="272" r:id="rId14"/>
    <p:sldId id="266" r:id="rId15"/>
    <p:sldId id="271" r:id="rId16"/>
    <p:sldId id="273" r:id="rId17"/>
    <p:sldId id="275" r:id="rId18"/>
    <p:sldId id="274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2000" autoAdjust="0"/>
  </p:normalViewPr>
  <p:slideViewPr>
    <p:cSldViewPr snapToGrid="0">
      <p:cViewPr varScale="1">
        <p:scale>
          <a:sx n="64" d="100"/>
          <a:sy n="64" d="100"/>
        </p:scale>
        <p:origin x="882" y="54"/>
      </p:cViewPr>
      <p:guideLst/>
    </p:cSldViewPr>
  </p:slideViewPr>
  <p:outlineViewPr>
    <p:cViewPr>
      <p:scale>
        <a:sx n="100" d="100"/>
        <a:sy n="100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0523-58CC-43D1-A0F6-C03CF49308B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7DE6-3B3C-4898-B52F-9E5E665C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15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7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8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ABBC-0695-4353-95F1-2FDCEBFD98E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83A7-3086-411B-ADE8-462CE1320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6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66"/>
            <a:ext cx="12191999" cy="6876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13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video: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631" y="6334780"/>
            <a:ext cx="812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10"/>
                            </p:stCondLst>
                            <p:childTnLst>
                              <p:par>
                                <p:cTn id="16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"/>
                            </p:stCondLst>
                            <p:childTnLst>
                              <p:par>
                                <p:cTn id="21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30"/>
                            </p:stCondLst>
                            <p:childTnLst>
                              <p:par>
                                <p:cTn id="26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40"/>
                            </p:stCondLst>
                            <p:childTnLst>
                              <p:par>
                                <p:cTn id="31" presetID="16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16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3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539" y="5450115"/>
            <a:ext cx="2438400" cy="14078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243" y="5971709"/>
            <a:ext cx="226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oon 11"/>
          <p:cNvSpPr/>
          <p:nvPr/>
        </p:nvSpPr>
        <p:spPr>
          <a:xfrm rot="16200000">
            <a:off x="1313232" y="3729865"/>
            <a:ext cx="407018" cy="3033482"/>
          </a:xfrm>
          <a:prstGeom prst="mo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97540" y="4477658"/>
            <a:ext cx="2438400" cy="972457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15" y="0"/>
            <a:ext cx="9137622" cy="6396335"/>
          </a:xfrm>
        </p:spPr>
      </p:pic>
      <p:sp>
        <p:nvSpPr>
          <p:cNvPr id="5" name="TextBox 4"/>
          <p:cNvSpPr txBox="1"/>
          <p:nvPr/>
        </p:nvSpPr>
        <p:spPr>
          <a:xfrm>
            <a:off x="4259050" y="6396335"/>
            <a:ext cx="3630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2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"/>
            <a:ext cx="12191999" cy="6855143"/>
          </a:xfrm>
        </p:spPr>
      </p:pic>
      <p:sp>
        <p:nvSpPr>
          <p:cNvPr id="7" name="Sun 6"/>
          <p:cNvSpPr/>
          <p:nvPr/>
        </p:nvSpPr>
        <p:spPr>
          <a:xfrm>
            <a:off x="0" y="0"/>
            <a:ext cx="2428407" cy="2428407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873" y="947202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1999" cy="442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vi/thumb/d/da/Hau-lau-c.jpg/220px-Hau-lau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685"/>
            <a:ext cx="12191999" cy="64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1640"/>
          </a:xfrm>
        </p:spPr>
      </p:pic>
      <p:sp>
        <p:nvSpPr>
          <p:cNvPr id="5" name="TextBox 4"/>
          <p:cNvSpPr txBox="1"/>
          <p:nvPr/>
        </p:nvSpPr>
        <p:spPr>
          <a:xfrm>
            <a:off x="4850091" y="6308420"/>
            <a:ext cx="249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D67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họp Bộ Chính trị và Quân ủy Trung ương trong hầm ngầm D67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6" y="0"/>
            <a:ext cx="8528446" cy="63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070"/>
            <a:ext cx="12192000" cy="268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5718" y="4856813"/>
            <a:ext cx="6760564" cy="122919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ightning Bolt 5"/>
          <p:cNvSpPr/>
          <p:nvPr/>
        </p:nvSpPr>
        <p:spPr>
          <a:xfrm rot="325673">
            <a:off x="5530779" y="4422098"/>
            <a:ext cx="1079292" cy="2098623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703299">
            <a:off x="3618421" y="4672997"/>
            <a:ext cx="449705" cy="944379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1308218">
            <a:off x="7536351" y="4534602"/>
            <a:ext cx="494676" cy="620450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9537" y="5612899"/>
            <a:ext cx="3964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677"/>
            <a:ext cx="6191250" cy="8001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321508" y="0"/>
            <a:ext cx="7000407" cy="2533338"/>
          </a:xfrm>
          <a:prstGeom prst="cloudCallout">
            <a:avLst>
              <a:gd name="adj1" fmla="val -52739"/>
              <a:gd name="adj2" fmla="val 5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" y="0"/>
            <a:ext cx="12192000" cy="1004341"/>
          </a:xfrm>
          <a:prstGeom prst="wedgeEllipseCallout">
            <a:avLst>
              <a:gd name="adj1" fmla="val -53567"/>
              <a:gd name="adj2" fmla="val 625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5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-Không phá hoại cảnh quan: Không xả rác bừa bãi, không tự ý chạm vào hiện vật khi chưa cho phép.</a:t>
            </a:r>
            <a:endParaRPr lang="en-US" sz="2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0" y="1004341"/>
            <a:ext cx="12192000" cy="1109272"/>
          </a:xfrm>
          <a:prstGeom prst="wedgeEllipseCallout">
            <a:avLst>
              <a:gd name="adj1" fmla="val 52323"/>
              <a:gd name="adj2" fmla="val 90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2113613"/>
            <a:ext cx="12192000" cy="1004341"/>
          </a:xfrm>
          <a:prstGeom prst="wedgeEllipseCallout">
            <a:avLst>
              <a:gd name="adj1" fmla="val -52369"/>
              <a:gd name="adj2" fmla="val 69079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0" y="3117955"/>
            <a:ext cx="12192000" cy="764498"/>
          </a:xfrm>
          <a:prstGeom prst="wedgeEllipseCallout">
            <a:avLst>
              <a:gd name="adj1" fmla="val 51093"/>
              <a:gd name="adj2" fmla="val 6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video,…)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0" y="3882452"/>
            <a:ext cx="12192000" cy="914399"/>
          </a:xfrm>
          <a:prstGeom prst="wedgeEllipseCallout">
            <a:avLst>
              <a:gd name="adj1" fmla="val -55018"/>
              <a:gd name="adj2" fmla="val 84983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0" y="4826834"/>
            <a:ext cx="12192000" cy="719528"/>
          </a:xfrm>
          <a:prstGeom prst="wedgeEllipseCallout">
            <a:avLst>
              <a:gd name="adj1" fmla="val 50798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0" y="5576345"/>
            <a:ext cx="12192000" cy="629587"/>
          </a:xfrm>
          <a:prstGeom prst="wedgeEllipseCallout">
            <a:avLst>
              <a:gd name="adj1" fmla="val -55751"/>
              <a:gd name="adj2" fmla="val 67011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355" y="6235915"/>
            <a:ext cx="35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572"/>
            <a:ext cx="12191999" cy="690157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700435" y="0"/>
            <a:ext cx="6979403" cy="3052689"/>
          </a:xfrm>
          <a:prstGeom prst="clou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thành Thăng Long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quần thể di tích gắn với lịch sử kinh thành Thăng Long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là một trong những di tích quan trọng bậc nhất trong hệ thống các di tích Việt Nam.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7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2612" y="6171605"/>
            <a:ext cx="227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8631" y="88688"/>
            <a:ext cx="2355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537"/>
            <a:ext cx="8255574" cy="5417463"/>
          </a:xfrm>
          <a:prstGeom prst="rect">
            <a:avLst/>
          </a:prstGeom>
        </p:spPr>
      </p:pic>
      <p:sp>
        <p:nvSpPr>
          <p:cNvPr id="8" name="Curved Up Ribbon 7"/>
          <p:cNvSpPr/>
          <p:nvPr/>
        </p:nvSpPr>
        <p:spPr>
          <a:xfrm>
            <a:off x="167731" y="0"/>
            <a:ext cx="7920111" cy="258183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Long(1010)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73" y="1050555"/>
            <a:ext cx="3956262" cy="51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4" y="0"/>
            <a:ext cx="10114012" cy="5921828"/>
          </a:xfrm>
        </p:spPr>
      </p:pic>
      <p:sp>
        <p:nvSpPr>
          <p:cNvPr id="6" name="Flowchart: Predefined Process 5"/>
          <p:cNvSpPr/>
          <p:nvPr/>
        </p:nvSpPr>
        <p:spPr>
          <a:xfrm>
            <a:off x="0" y="5921828"/>
            <a:ext cx="12192000" cy="936171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6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563" y="35641"/>
            <a:ext cx="9127257" cy="683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134" y="6396335"/>
            <a:ext cx="490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7728" y="6334780"/>
            <a:ext cx="773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28" y="1160434"/>
            <a:ext cx="7722904" cy="5174346"/>
          </a:xfrm>
        </p:spPr>
      </p:pic>
      <p:sp>
        <p:nvSpPr>
          <p:cNvPr id="4" name="Horizontal Scroll 3"/>
          <p:cNvSpPr/>
          <p:nvPr/>
        </p:nvSpPr>
        <p:spPr>
          <a:xfrm>
            <a:off x="439270" y="0"/>
            <a:ext cx="11313459" cy="1488141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88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15"/>
            <a:ext cx="8661668" cy="6030686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8661668" y="-48188"/>
            <a:ext cx="3530332" cy="174635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30270" y="501825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61669" y="1509486"/>
            <a:ext cx="268601" cy="53485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"/>
            <a:ext cx="12192000" cy="6830947"/>
          </a:xfrm>
        </p:spPr>
      </p:pic>
      <p:sp>
        <p:nvSpPr>
          <p:cNvPr id="7" name="Frame 6"/>
          <p:cNvSpPr/>
          <p:nvPr/>
        </p:nvSpPr>
        <p:spPr>
          <a:xfrm>
            <a:off x="0" y="9071"/>
            <a:ext cx="2322285" cy="2191657"/>
          </a:xfrm>
          <a:prstGeom prst="frame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222" y="274319"/>
            <a:ext cx="1767840" cy="166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222" y="365819"/>
            <a:ext cx="1767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9490"/>
            <a:ext cx="12192001" cy="6917490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9850174" y="-59490"/>
            <a:ext cx="2389052" cy="2234474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65728" y="580693"/>
            <a:ext cx="95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337</TotalTime>
  <Words>370</Words>
  <Application>Microsoft Office PowerPoint</Application>
  <PresentationFormat>Widescreen</PresentationFormat>
  <Paragraphs>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2021-10-13T05:46:36Z</dcterms:created>
  <dcterms:modified xsi:type="dcterms:W3CDTF">2021-10-13T15:13:52Z</dcterms:modified>
</cp:coreProperties>
</file>